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Roboto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900" cy="2710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900" cy="2710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6"/>
            <a:ext cx="4045200" cy="12350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0.png"/><Relationship Id="rId4" Type="http://schemas.openxmlformats.org/officeDocument/2006/relationships/image" Target="../media/image09.png"/><Relationship Id="rId5" Type="http://schemas.openxmlformats.org/officeDocument/2006/relationships/image" Target="../media/image0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npr.org/2015/03/30/395069137/open-cases-why-one-third-of-murders-in-america-go-unresolved" TargetMode="External"/><Relationship Id="rId4" Type="http://schemas.openxmlformats.org/officeDocument/2006/relationships/image" Target="../media/image04.png"/><Relationship Id="rId5" Type="http://schemas.openxmlformats.org/officeDocument/2006/relationships/image" Target="../media/image0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03.png"/><Relationship Id="rId5" Type="http://schemas.openxmlformats.org/officeDocument/2006/relationships/image" Target="../media/image0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08.png"/><Relationship Id="rId5" Type="http://schemas.openxmlformats.org/officeDocument/2006/relationships/image" Target="../media/image0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0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390525" y="1017700"/>
            <a:ext cx="8222100" cy="933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DOLPHIN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Image Processor</a:t>
            </a:r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Andrew Zysk</a:t>
            </a:r>
          </a:p>
        </p:txBody>
      </p:sp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8575" y="2007825"/>
            <a:ext cx="3889425" cy="291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Dolphin?</a:t>
            </a:r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160600" y="1926850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Image Analysis Application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en"/>
              <a:t>Crime Scene Investigation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User: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Investigators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Detectives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Forensic Scientists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Smart phone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Capture Images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Bloodstains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Debris</a:t>
            </a:r>
          </a:p>
        </p:txBody>
      </p:sp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5449" y="204049"/>
            <a:ext cx="3648549" cy="23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8824" y="2996100"/>
            <a:ext cx="2731924" cy="182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4737" y="3642024"/>
            <a:ext cx="2307974" cy="133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460950" y="637550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Purpose</a:t>
            </a:r>
          </a:p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390925" y="1600000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rgbClr val="FF0000"/>
              </a:buClr>
              <a:buSzPct val="100000"/>
            </a:pPr>
            <a:r>
              <a:rPr b="1" lang="en" sz="3000">
                <a:solidFill>
                  <a:srgbClr val="FF0000"/>
                </a:solidFill>
              </a:rPr>
              <a:t>1 in 3 murders are unresolved </a:t>
            </a:r>
            <a:r>
              <a:rPr b="1" lang="en" sz="3000" u="sng">
                <a:solidFill>
                  <a:srgbClr val="FF0000"/>
                </a:solidFill>
                <a:hlinkClick r:id="rId3"/>
              </a:rPr>
              <a:t>in the US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New analysis tools have benefitted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DNA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Smart phone technology opportunity</a:t>
            </a:r>
          </a:p>
        </p:txBody>
      </p:sp>
      <p:pic>
        <p:nvPicPr>
          <p:cNvPr id="85" name="Shape 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7050" y="2160025"/>
            <a:ext cx="4265300" cy="283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4099" y="3236575"/>
            <a:ext cx="2343475" cy="175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Background</a:t>
            </a:r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277350" y="1926850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Recent Literature: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Color Calibration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Quantitative Image Analysis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Mobile Smartphone Cameras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Inter-phone algorithms</a:t>
            </a:r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4750" y="738725"/>
            <a:ext cx="2965676" cy="197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4737" y="3270387"/>
            <a:ext cx="3171825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0318" y="1762775"/>
            <a:ext cx="2121943" cy="12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Design</a:t>
            </a:r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Executive Control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Application suggests parts of the image to analyze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Automate Existing Forensic Techniques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Bloodstain pattern analysis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Ballistic Impact analysis</a:t>
            </a:r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325" y="389124"/>
            <a:ext cx="3149099" cy="2106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874" y="2899875"/>
            <a:ext cx="3149099" cy="209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875" y="3523487"/>
            <a:ext cx="2205849" cy="147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Greater Societal Benefit</a:t>
            </a:r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b="1" lang="en"/>
              <a:t>Crime Scene Investigation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Improve efficiency of organizations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Low-cost solution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Introduce a new analysis tool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en"/>
              <a:t>Computer Science and Mobile Technology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Apply smart phone technology in a new way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Algorithmic approach to uncovering the truth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Encourage new smartphone innovations</a:t>
            </a:r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9124" y="1834852"/>
            <a:ext cx="2564875" cy="257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2536950" y="18812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Thank You</a:t>
            </a:r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0575" y="607000"/>
            <a:ext cx="4746950" cy="252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674" y="607000"/>
            <a:ext cx="3366625" cy="252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